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8" r:id="rId2"/>
    <p:sldId id="256" r:id="rId3"/>
    <p:sldId id="260" r:id="rId4"/>
    <p:sldId id="257" r:id="rId5"/>
    <p:sldId id="259" r:id="rId6"/>
    <p:sldId id="266" r:id="rId7"/>
    <p:sldId id="270" r:id="rId8"/>
    <p:sldId id="261" r:id="rId9"/>
    <p:sldId id="262" r:id="rId10"/>
    <p:sldId id="263" r:id="rId11"/>
    <p:sldId id="272" r:id="rId12"/>
    <p:sldId id="271" r:id="rId13"/>
    <p:sldId id="273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D2FA0-098C-4AC5-B7C1-EBAE4E1DE113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52AEF-51D0-4781-982E-0333F68FF5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2AEF-51D0-4781-982E-0333F68FF5B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2AEF-51D0-4781-982E-0333F68FF5B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2AEF-51D0-4781-982E-0333F68FF5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25A311-84CF-4B0F-A818-57128F0ED3AE}" type="datetimeFigureOut">
              <a:rPr lang="en-US" smtClean="0"/>
              <a:pPr/>
              <a:t>3/16/2011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C6DA63-BB50-423E-880D-8194398C81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GENDER AND DISASTER RISK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PRESENTED BY:</a:t>
            </a:r>
          </a:p>
          <a:p>
            <a:pPr>
              <a:buNone/>
            </a:pPr>
            <a:r>
              <a:rPr lang="en-US" sz="2000" dirty="0" smtClean="0"/>
              <a:t>CARMEN GRIFFITHS</a:t>
            </a:r>
          </a:p>
          <a:p>
            <a:pPr>
              <a:buNone/>
            </a:pPr>
            <a:r>
              <a:rPr lang="en-US" sz="1800" dirty="0" smtClean="0"/>
              <a:t>CONSTRUCTION RESOURCE &amp; DEVELOPMENT CENTRE - JAMAICA</a:t>
            </a:r>
            <a:endParaRPr lang="en-US" sz="1800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VULNERABILITY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4000" dirty="0" smtClean="0"/>
              <a:t>COMMUNITY VULNERABILITY MAPS ARE DEVELOPED</a:t>
            </a:r>
          </a:p>
          <a:p>
            <a:pPr lvl="2"/>
            <a:r>
              <a:rPr lang="en-US" sz="4000" dirty="0" smtClean="0"/>
              <a:t>COMMUNITY ASSETS ARE PROTECTED  THROUGH RETROFITTING</a:t>
            </a:r>
          </a:p>
          <a:p>
            <a:pPr lvl="2"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48640" lvl="2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4000" dirty="0" smtClean="0"/>
              <a:t>WOMEN TAKE CHARGE OF REDUCING THEIR VULNERABILITIES BY LEADING RETROFITTING,  MONITORING  CONSTRUCTION AND ADVOCATING FOR SAFE COMMUNITY INFRASTRUCTURE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WOMEN’S EFFORTS ARE NOT GOING TO SCALE BECAUSE:</a:t>
            </a:r>
          </a:p>
          <a:p>
            <a:pPr lvl="1"/>
            <a:r>
              <a:rPr lang="en-US" sz="2800" dirty="0" smtClean="0"/>
              <a:t>RETROFIT AND DRR PROGRAMMES ARE TURF ORIENTED</a:t>
            </a:r>
          </a:p>
          <a:p>
            <a:pPr lvl="1"/>
            <a:r>
              <a:rPr lang="en-US" sz="2800" dirty="0" smtClean="0"/>
              <a:t>GENDER POLICIES AND NOT IMPLEMENTED AND BE DEVELOPED OR MONITORED.</a:t>
            </a:r>
          </a:p>
          <a:p>
            <a:pPr lvl="1"/>
            <a:r>
              <a:rPr lang="en-US" sz="2800" dirty="0" smtClean="0"/>
              <a:t>GOVERNMENTS AND OTHER INSTITUTION BECOME INDIFFERENT TO FORMALISING COMMUNITY WOMENS PARTICIPATION IN DRR.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AND UN INSTITUTIONS ENCOURAGE NATIONAL GOVERNMENTS TO </a:t>
            </a:r>
            <a:r>
              <a:rPr lang="en-US" smtClean="0"/>
              <a:t>SET </a:t>
            </a:r>
            <a:r>
              <a:rPr lang="en-US" smtClean="0"/>
              <a:t>ASIDE </a:t>
            </a:r>
            <a:r>
              <a:rPr lang="en-US" dirty="0" smtClean="0"/>
              <a:t>BUDGET RESOURCES FOR WOMEN’S PARTICIPATION IN NON TRADITIONAL DRR PROGRAMS AS MONITORS OF CONSTRUCTION AND BASIC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hris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1182" y="1676400"/>
            <a:ext cx="5922818" cy="43434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274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POWERFUL JAMAICA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WOMEN LEADERS MAKING A CHANGE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DRR FROM A WOMAN’S POINT OF 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LOOKING AT RECONSTRUCTION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CONSTRUCTION RESOURCE &amp; DEVELOPMENT CENTRE A JAMAICAN DEVELOPMENT  NGO</a:t>
            </a:r>
          </a:p>
          <a:p>
            <a:pPr lvl="1"/>
            <a:r>
              <a:rPr lang="en-US" dirty="0" smtClean="0"/>
              <a:t>WORKING ON DISASTER RECONSTRUCTION AND MAPPING</a:t>
            </a:r>
          </a:p>
          <a:p>
            <a:pPr lvl="1"/>
            <a:r>
              <a:rPr lang="en-US" dirty="0" smtClean="0"/>
              <a:t>WATER AND SANITATION </a:t>
            </a:r>
          </a:p>
          <a:p>
            <a:pPr lvl="1"/>
            <a:r>
              <a:rPr lang="en-US" dirty="0" smtClean="0"/>
              <a:t>HOUSING AND SAFETY IN CITIES </a:t>
            </a:r>
          </a:p>
          <a:p>
            <a:r>
              <a:rPr lang="en-US" b="1" dirty="0" smtClean="0"/>
              <a:t>CONNECTED TO TWO INTERNATIONAL NETWORKS </a:t>
            </a:r>
            <a:r>
              <a:rPr lang="en-US" dirty="0" smtClean="0"/>
              <a:t>– </a:t>
            </a:r>
          </a:p>
          <a:p>
            <a:pPr lvl="1">
              <a:buNone/>
            </a:pPr>
            <a:r>
              <a:rPr lang="en-US" dirty="0" smtClean="0"/>
              <a:t>	GROOTS INTERNATIONAL </a:t>
            </a:r>
          </a:p>
          <a:p>
            <a:pPr lvl="1">
              <a:buNone/>
            </a:pPr>
            <a:r>
              <a:rPr lang="en-US" dirty="0" smtClean="0"/>
              <a:t>	 HUAIROU COMMISSION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WOMEN’S INVOLVEMENT IN COMMUNITY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ORGANIZES/MOBILIZER</a:t>
            </a:r>
          </a:p>
          <a:p>
            <a:r>
              <a:rPr lang="en-US" dirty="0" smtClean="0"/>
              <a:t>CARE GIVERS</a:t>
            </a:r>
          </a:p>
          <a:p>
            <a:r>
              <a:rPr lang="en-US" dirty="0" smtClean="0"/>
              <a:t>REPOSITORY OF COMMUNITY KNOWLEDGE</a:t>
            </a:r>
          </a:p>
          <a:p>
            <a:r>
              <a:rPr lang="en-US" dirty="0" smtClean="0"/>
              <a:t>SUPPORT STRUCTURE</a:t>
            </a:r>
          </a:p>
          <a:p>
            <a:r>
              <a:rPr lang="en-US" dirty="0" smtClean="0"/>
              <a:t>AGENDA SETTERS</a:t>
            </a:r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1989 – 2011 THERE HAS BEEN AN INCREASE IN THE FREQUENCY AND INTENSITY OF HURRICANES  </a:t>
            </a:r>
          </a:p>
          <a:p>
            <a:r>
              <a:rPr lang="en-US" dirty="0" smtClean="0"/>
              <a:t> WOMEN LIVING IN INFORMAL SETTLEMENTS IN CONDITIONS  VULNERABLE TO DISASTERS</a:t>
            </a:r>
          </a:p>
          <a:p>
            <a:r>
              <a:rPr lang="en-US" dirty="0" smtClean="0"/>
              <a:t>ROOFS ARE CONSTRUCTED OF TIMBER  USUALLY WITHOUT CORRECT CONNECTIONS</a:t>
            </a:r>
          </a:p>
          <a:p>
            <a:r>
              <a:rPr lang="en-US" dirty="0" smtClean="0"/>
              <a:t>50% OF HOUSEHOLDS ARE HEADED BY WOMEN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AFTER HURRICANE</a:t>
            </a:r>
            <a:endParaRPr lang="en-US" dirty="0"/>
          </a:p>
        </p:txBody>
      </p:sp>
      <p:pic>
        <p:nvPicPr>
          <p:cNvPr id="4" name="Content Placeholder 3" descr="DSC00150.JPG"/>
          <p:cNvPicPr>
            <a:picLocks noGrp="1" noChangeAspect="1"/>
          </p:cNvPicPr>
          <p:nvPr>
            <p:ph idx="1"/>
          </p:nvPr>
        </p:nvPicPr>
        <p:blipFill>
          <a:blip r:embed="rId2"/>
          <a:srcRect t="22103" r="18432"/>
          <a:stretch>
            <a:fillRect/>
          </a:stretch>
        </p:blipFill>
        <p:spPr>
          <a:xfrm>
            <a:off x="4724400" y="2133600"/>
            <a:ext cx="3657600" cy="3657600"/>
          </a:xfrm>
        </p:spPr>
      </p:pic>
      <p:pic>
        <p:nvPicPr>
          <p:cNvPr id="6" name="Picture 5" descr="DSC00148.JPG"/>
          <p:cNvPicPr>
            <a:picLocks noChangeAspect="1"/>
          </p:cNvPicPr>
          <p:nvPr/>
        </p:nvPicPr>
        <p:blipFill>
          <a:blip r:embed="rId3"/>
          <a:srcRect l="36000" t="36487" r="8000" b="28378"/>
          <a:stretch>
            <a:fillRect/>
          </a:stretch>
        </p:blipFill>
        <p:spPr>
          <a:xfrm>
            <a:off x="609600" y="2133600"/>
            <a:ext cx="4114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WOMEN IN DRR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CRDC HAS SUPPORT WOMEN FOR  27 YEARS  TO BECOME CONSTRUCTI ON   WORKERS AND SAFETY MONITORS  - WITH AN EMPHASIS ON DISASTER RISK REDUCTION</a:t>
            </a:r>
          </a:p>
          <a:p>
            <a:endParaRPr lang="en-US" dirty="0"/>
          </a:p>
        </p:txBody>
      </p:sp>
      <p:pic>
        <p:nvPicPr>
          <p:cNvPr id="4" name="Picture 3" descr="CIMG5092.JPG"/>
          <p:cNvPicPr/>
          <p:nvPr/>
        </p:nvPicPr>
        <p:blipFill>
          <a:blip r:embed="rId2">
            <a:lum bright="20000"/>
          </a:blip>
          <a:srcRect b="44441"/>
          <a:stretch>
            <a:fillRect/>
          </a:stretch>
        </p:blipFill>
        <p:spPr>
          <a:xfrm>
            <a:off x="3962400" y="3810000"/>
            <a:ext cx="4724400" cy="2667000"/>
          </a:xfrm>
          <a:prstGeom prst="rect">
            <a:avLst/>
          </a:prstGeom>
        </p:spPr>
      </p:pic>
      <p:pic>
        <p:nvPicPr>
          <p:cNvPr id="5" name="Picture 4" descr="CIMG5431.JPG"/>
          <p:cNvPicPr/>
          <p:nvPr/>
        </p:nvPicPr>
        <p:blipFill>
          <a:blip r:embed="rId3"/>
          <a:srcRect l="23483" t="15153" r="33585" b="27604"/>
          <a:stretch>
            <a:fillRect/>
          </a:stretch>
        </p:blipFill>
        <p:spPr>
          <a:xfrm>
            <a:off x="609600" y="3733800"/>
            <a:ext cx="33528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200"/>
            <a:ext cx="8458200" cy="59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scan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28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13214150" y="111156750"/>
            <a:ext cx="1819275" cy="15668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scan000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-28000"/>
          </a:blip>
          <a:srcRect/>
          <a:stretch>
            <a:fillRect/>
          </a:stretch>
        </p:blipFill>
        <p:spPr bwMode="auto">
          <a:xfrm>
            <a:off x="105613200" y="108985050"/>
            <a:ext cx="4479925" cy="36480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10413800" y="107099100"/>
            <a:ext cx="4181475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en-US" sz="2800" kern="10" spc="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Arial Black"/>
              </a:rPr>
              <a:t>FIX IT UP...STRAP IT DOWN</a:t>
            </a:r>
            <a:endParaRPr lang="en-US" sz="2800" kern="10" spc="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11312325" y="108116688"/>
            <a:ext cx="2457450" cy="153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800" i="1" kern="10" spc="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THE</a:t>
            </a:r>
          </a:p>
          <a:p>
            <a:pPr algn="ctr" rtl="0"/>
            <a:r>
              <a:rPr lang="en-US" sz="2800" i="1" kern="10" spc="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SAFE ROOF</a:t>
            </a:r>
          </a:p>
          <a:p>
            <a:pPr algn="ctr" rtl="0"/>
            <a:r>
              <a:rPr lang="en-US" sz="2800" i="1" kern="10" spc="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RETROFIT</a:t>
            </a:r>
            <a:endParaRPr lang="en-US" sz="2800" i="1" kern="10" spc="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110756700" y="112985550"/>
            <a:ext cx="3886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BOOKLET</a:t>
            </a:r>
            <a:endParaRPr lang="en-US" sz="20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5613200" y="112642650"/>
            <a:ext cx="4479925" cy="9715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6350" lvl="0" indent="0" algn="l" defTabSz="914400" rtl="0" eaLnBrk="1" fontAlgn="base" latinLnBrk="0" hangingPunct="1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First  printed in 1990</a:t>
            </a:r>
          </a:p>
          <a:p>
            <a:pPr marL="0" marR="6350" lvl="0" indent="0" algn="l" defTabSz="914400" rtl="0" eaLnBrk="1" fontAlgn="base" latinLnBrk="0" hangingPunct="1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Reprinted  2008</a:t>
            </a:r>
          </a:p>
          <a:p>
            <a:pPr marL="0" marR="6350" lvl="0" indent="0" algn="l" defTabSz="914400" rtl="0" eaLnBrk="1" fontAlgn="base" latinLnBrk="0" hangingPunct="1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6350" lvl="0" indent="0" algn="l" defTabSz="914400" rtl="0" eaLnBrk="1" fontAlgn="base" latinLnBrk="0" hangingPunct="1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All rights reserved </a:t>
            </a:r>
            <a:r>
              <a:rPr kumimoji="0" lang="en-US" sz="9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©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2008</a:t>
            </a:r>
          </a:p>
          <a:p>
            <a:pPr marL="0" marR="6350" lvl="0" indent="0" algn="l" defTabSz="914400" rtl="0" eaLnBrk="1" fontAlgn="base" latinLnBrk="0" hangingPunct="1">
              <a:lnSpc>
                <a:spcPct val="10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Construction Resource &amp; Development Centre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08367513" y="112699800"/>
          <a:ext cx="1725612" cy="785813"/>
        </p:xfrm>
        <a:graphic>
          <a:graphicData uri="http://schemas.openxmlformats.org/presentationml/2006/ole">
            <p:oleObj spid="_x0000_s1032" name="Bitmap Image" r:id="rId7" imgW="3952381" imgH="1800476" progId="PBrush">
              <p:embed/>
            </p:oleObj>
          </a:graphicData>
        </a:graphic>
      </p:graphicFrame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105956100" y="107156250"/>
            <a:ext cx="37719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400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Build Safer Today........</a:t>
            </a:r>
            <a:endParaRPr lang="en-US" sz="2400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9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143000"/>
            <a:ext cx="1676400" cy="13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"/>
            <a:ext cx="44196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347</TotalTime>
  <Words>300</Words>
  <Application>Microsoft Office PowerPoint</Application>
  <PresentationFormat>On-screen Show (4:3)</PresentationFormat>
  <Paragraphs>63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Apex</vt:lpstr>
      <vt:lpstr>Bitmap Image</vt:lpstr>
      <vt:lpstr>GENDER AND DISASTER RISK REDUCTION</vt:lpstr>
      <vt:lpstr> DRR FROM A WOMAN’S POINT OF VIEW</vt:lpstr>
      <vt:lpstr>WHO ARE WE?</vt:lpstr>
      <vt:lpstr>WOMEN’S INVOLVEMENT IN COMMUNITY DEVELOPMENT</vt:lpstr>
      <vt:lpstr>THE CONTEXT </vt:lpstr>
      <vt:lpstr>DAMAGE AFTER HURRICANE</vt:lpstr>
      <vt:lpstr>TRAINING WOMEN IN DRR</vt:lpstr>
      <vt:lpstr>Slide 8</vt:lpstr>
      <vt:lpstr>Slide 9</vt:lpstr>
      <vt:lpstr>REDUCED VULNERABILITY</vt:lpstr>
      <vt:lpstr>THE RESULT</vt:lpstr>
      <vt:lpstr>OUR CHALLENGES</vt:lpstr>
      <vt:lpstr>RECOMMENDATIONS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</dc:title>
  <dc:creator>carmen</dc:creator>
  <cp:lastModifiedBy>carmen</cp:lastModifiedBy>
  <cp:revision>31</cp:revision>
  <dcterms:created xsi:type="dcterms:W3CDTF">2011-03-16T12:13:06Z</dcterms:created>
  <dcterms:modified xsi:type="dcterms:W3CDTF">2011-03-16T19:51:13Z</dcterms:modified>
</cp:coreProperties>
</file>